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86" r:id="rId4"/>
    <p:sldId id="258"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autoAdjust="0"/>
    <p:restoredTop sz="94293" autoAdjust="0"/>
  </p:normalViewPr>
  <p:slideViewPr>
    <p:cSldViewPr snapToGrid="0">
      <p:cViewPr varScale="1">
        <p:scale>
          <a:sx n="159" d="100"/>
          <a:sy n="159" d="100"/>
        </p:scale>
        <p:origin x="384" y="18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243930"/>
          </a:xfrm>
          <a:prstGeom prst="rect">
            <a:avLst/>
          </a:prstGeom>
        </p:spPr>
        <p:txBody>
          <a:bodyPr vert="horz" wrap="square" lIns="0" tIns="12700" rIns="0" bIns="0" rtlCol="0">
            <a:spAutoFit/>
          </a:bodyPr>
          <a:lstStyle/>
          <a:p>
            <a:pPr marL="0" lvl="0" indent="0" algn="ctr">
              <a:lnSpc>
                <a:spcPct val="100000"/>
              </a:lnSpc>
              <a:buClr>
                <a:srgbClr val="CC0000"/>
              </a:buClr>
              <a:buSzPts val="4200"/>
              <a:buNone/>
            </a:pPr>
            <a:r>
              <a:rPr lang="en-US" sz="4000" b="1" dirty="0">
                <a:solidFill>
                  <a:schemeClr val="accent5">
                    <a:lumMod val="50000"/>
                  </a:schemeClr>
                </a:solidFill>
                <a:latin typeface="+mn-lt"/>
              </a:rPr>
              <a:t>An automated comment analysis project for GitHub and </a:t>
            </a:r>
            <a:r>
              <a:rPr lang="en-US" sz="4000" b="1" dirty="0" err="1">
                <a:solidFill>
                  <a:schemeClr val="accent5">
                    <a:lumMod val="50000"/>
                  </a:schemeClr>
                </a:solidFill>
                <a:latin typeface="+mn-lt"/>
              </a:rPr>
              <a:t>playstore</a:t>
            </a:r>
            <a:endParaRPr lang="en-US" sz="4000" b="1" i="0" dirty="0">
              <a:solidFill>
                <a:schemeClr val="accent5">
                  <a:lumMod val="50000"/>
                </a:schemeClr>
              </a:solidFill>
              <a:effectLst/>
              <a:latin typeface="+mn-lt"/>
            </a:endParaRP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5310040" y="3853502"/>
            <a:ext cx="3625310" cy="913070"/>
          </a:xfrm>
          <a:prstGeom prst="rect">
            <a:avLst/>
          </a:prstGeom>
        </p:spPr>
        <p:txBody>
          <a:bodyPr vert="horz" wrap="square" lIns="0" tIns="12700" rIns="0" bIns="0" rtlCol="0">
            <a:spAutoFit/>
          </a:bodyPr>
          <a:lstStyle/>
          <a:p>
            <a:pPr algn="ctr">
              <a:lnSpc>
                <a:spcPct val="100000"/>
              </a:lnSpc>
              <a:spcBef>
                <a:spcPts val="100"/>
              </a:spcBef>
            </a:pPr>
            <a:r>
              <a:rPr lang="en-US" dirty="0">
                <a:latin typeface="Verdana"/>
                <a:cs typeface="Verdana"/>
              </a:rPr>
              <a:t>-Bhavani </a:t>
            </a:r>
            <a:r>
              <a:rPr lang="en-US" dirty="0" err="1">
                <a:latin typeface="Verdana"/>
                <a:cs typeface="Verdana"/>
              </a:rPr>
              <a:t>Boggavarapu</a:t>
            </a:r>
            <a:endParaRPr lang="en-US" dirty="0">
              <a:latin typeface="Verdana"/>
              <a:cs typeface="Verdana"/>
            </a:endParaRPr>
          </a:p>
          <a:p>
            <a:pPr algn="ctr">
              <a:lnSpc>
                <a:spcPct val="100000"/>
              </a:lnSpc>
              <a:spcBef>
                <a:spcPts val="100"/>
              </a:spcBef>
            </a:pPr>
            <a:r>
              <a:rPr lang="en-US" dirty="0">
                <a:latin typeface="Verdana"/>
                <a:cs typeface="Verdana"/>
              </a:rPr>
              <a:t>-Dhanush </a:t>
            </a:r>
            <a:r>
              <a:rPr lang="en-US" dirty="0" err="1">
                <a:latin typeface="Verdana"/>
                <a:cs typeface="Verdana"/>
              </a:rPr>
              <a:t>Veerala</a:t>
            </a:r>
            <a:endParaRPr lang="en-US" dirty="0">
              <a:latin typeface="Verdana"/>
              <a:cs typeface="Verdana"/>
            </a:endParaRPr>
          </a:p>
          <a:p>
            <a:pPr algn="ctr">
              <a:lnSpc>
                <a:spcPct val="100000"/>
              </a:lnSpc>
              <a:spcBef>
                <a:spcPts val="100"/>
              </a:spcBef>
            </a:pPr>
            <a:r>
              <a:rPr lang="en-US" dirty="0">
                <a:latin typeface="Verdana"/>
                <a:cs typeface="Verdana"/>
              </a:rPr>
              <a:t>-Sai pujitha Gangavarapu</a:t>
            </a:r>
          </a:p>
          <a:p>
            <a:pPr algn="ctr">
              <a:lnSpc>
                <a:spcPct val="100000"/>
              </a:lnSpc>
              <a:spcBef>
                <a:spcPts val="100"/>
              </a:spcBef>
            </a:pP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91440" marR="84455" algn="just"/>
            <a:r>
              <a:rPr lang="en-US" dirty="0"/>
              <a:t>When comparing the both plots, people are showing more interest on free apps like art &amp; design. And The number of free apps are more than 10000</a:t>
            </a:r>
          </a:p>
          <a:p>
            <a:pPr marL="91440" marR="84455" algn="just"/>
            <a:endParaRPr lang="en-US" dirty="0"/>
          </a:p>
          <a:p>
            <a:endParaRPr lang="en-US" dirty="0"/>
          </a:p>
          <a:p>
            <a:r>
              <a:rPr lang="en-US" dirty="0"/>
              <a:t> When it’s coming, commercial people   are 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82550" y="965200"/>
            <a:ext cx="3425825" cy="152283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8" name="object 7">
            <a:extLst>
              <a:ext uri="{FF2B5EF4-FFF2-40B4-BE49-F238E27FC236}">
                <a16:creationId xmlns:a16="http://schemas.microsoft.com/office/drawing/2014/main" id="{FD67CF62-CA48-A720-EE63-ECE3EC1AA72B}"/>
              </a:ext>
            </a:extLst>
          </p:cNvPr>
          <p:cNvSpPr/>
          <p:nvPr/>
        </p:nvSpPr>
        <p:spPr>
          <a:xfrm>
            <a:off x="82550" y="2623042"/>
            <a:ext cx="3511550" cy="140104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594100" y="1396682"/>
            <a:ext cx="5484813" cy="2800668"/>
          </a:xfrm>
          <a:prstGeom prst="rect">
            <a:avLst/>
          </a:prstGeom>
          <a:noFill/>
          <a:ln>
            <a:noFill/>
          </a:ln>
        </p:spPr>
      </p:pic>
    </p:spTree>
    <p:extLst>
      <p:ext uri="{BB962C8B-B14F-4D97-AF65-F5344CB8AC3E}">
        <p14:creationId xmlns:p14="http://schemas.microsoft.com/office/powerpoint/2010/main" val="307719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3155658" cy="1569660"/>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32865" y="2616200"/>
            <a:ext cx="3200709" cy="1323439"/>
          </a:xfrm>
          <a:prstGeom prst="rect">
            <a:avLst/>
          </a:prstGeom>
          <a:noFill/>
        </p:spPr>
        <p:txBody>
          <a:bodyPr wrap="square">
            <a:spAutoFit/>
          </a:bodyPr>
          <a:lstStyle/>
          <a:p>
            <a:r>
              <a:rPr lang="en-US" sz="1600" dirty="0">
                <a:solidFill>
                  <a:schemeClr val="accent5">
                    <a:lumMod val="50000"/>
                  </a:schemeClr>
                </a:solidFill>
                <a:latin typeface="+mn-lt"/>
              </a:rPr>
              <a:t>Categories like Games, Business, and Family are having comparatively more amount of apps count. We can see the data for our reference.</a:t>
            </a:r>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32865" y="2165351"/>
            <a:ext cx="3254885" cy="227964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4152899" y="1059509"/>
            <a:ext cx="4499897" cy="3525190"/>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160197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4431983"/>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8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8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flipV="1">
            <a:off x="0" y="386874"/>
            <a:ext cx="8898467" cy="4623275"/>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24664"/>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a:t>
            </a:r>
            <a:r>
              <a:rPr lang="en-US" sz="1800" b="1" spc="-65" dirty="0">
                <a:solidFill>
                  <a:srgbClr val="124F5B"/>
                </a:solidFill>
                <a:latin typeface="Verdana"/>
                <a:cs typeface="Verdana"/>
              </a:rPr>
              <a:t> (play store Data.csv</a:t>
            </a:r>
            <a:r>
              <a:rPr sz="1800" b="1" spc="-65" dirty="0">
                <a:solidFill>
                  <a:srgbClr val="124F5B"/>
                </a:solidFill>
                <a:latin typeface="Verdana"/>
                <a:cs typeface="Verdana"/>
              </a:rPr>
              <a:t>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lang="en-US" sz="1800" b="1" spc="-100" dirty="0">
                <a:solidFill>
                  <a:srgbClr val="124F5B"/>
                </a:solidFill>
                <a:latin typeface="Verdana"/>
                <a:cs typeface="Verdana"/>
              </a:rPr>
              <a:t> (User Reviews.csv)</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4445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Exploring the 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p>
          <a:p>
            <a:pPr>
              <a:lnSpc>
                <a:spcPct val="80000"/>
              </a:lnSpc>
              <a:buSzPts val="1400"/>
            </a:pPr>
            <a:r>
              <a:rPr lang="en-US" dirty="0">
                <a:solidFill>
                  <a:schemeClr val="accent5">
                    <a:lumMod val="50000"/>
                  </a:schemeClr>
                </a:solidFill>
              </a:rPr>
              <a:t>      having the lowest rating and highest rating.</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6187</TotalTime>
  <Words>1366</Words>
  <Application>Microsoft Macintosh PowerPoint</Application>
  <PresentationFormat>On-screen Show (16:9)</PresentationFormat>
  <Paragraphs>117</Paragraphs>
  <Slides>20</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Calibri</vt:lpstr>
      <vt:lpstr>Wingdings</vt:lpstr>
      <vt:lpstr>Verdana</vt:lpstr>
      <vt:lpstr>Arial MT</vt:lpstr>
      <vt:lpstr>Arial</vt:lpstr>
      <vt:lpstr>Roboto</vt:lpstr>
      <vt:lpstr>Old Standard TT</vt:lpstr>
      <vt:lpstr>AoyagiKouzanFontT</vt:lpstr>
      <vt:lpstr>Times New Roman</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Gangavarapu, Sai Pujitha (gangavsh)</cp:lastModifiedBy>
  <cp:revision>18</cp:revision>
  <dcterms:created xsi:type="dcterms:W3CDTF">2022-03-16T09:49:32Z</dcterms:created>
  <dcterms:modified xsi:type="dcterms:W3CDTF">2024-12-09T22:31:57Z</dcterms:modified>
</cp:coreProperties>
</file>